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3D7-FBF9-45EC-BEDD-B8AC046A4ABB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188-9D78-4B31-ACF6-AB6EE4A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2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3D7-FBF9-45EC-BEDD-B8AC046A4ABB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188-9D78-4B31-ACF6-AB6EE4A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74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3D7-FBF9-45EC-BEDD-B8AC046A4ABB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188-9D78-4B31-ACF6-AB6EE4A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640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3D7-FBF9-45EC-BEDD-B8AC046A4ABB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188-9D78-4B31-ACF6-AB6EE4A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47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3D7-FBF9-45EC-BEDD-B8AC046A4ABB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188-9D78-4B31-ACF6-AB6EE4A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74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3D7-FBF9-45EC-BEDD-B8AC046A4ABB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188-9D78-4B31-ACF6-AB6EE4A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278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3D7-FBF9-45EC-BEDD-B8AC046A4ABB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188-9D78-4B31-ACF6-AB6EE4A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472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3D7-FBF9-45EC-BEDD-B8AC046A4ABB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188-9D78-4B31-ACF6-AB6EE4A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98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3D7-FBF9-45EC-BEDD-B8AC046A4ABB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188-9D78-4B31-ACF6-AB6EE4A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361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3D7-FBF9-45EC-BEDD-B8AC046A4ABB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188-9D78-4B31-ACF6-AB6EE4A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70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3D7-FBF9-45EC-BEDD-B8AC046A4ABB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188-9D78-4B31-ACF6-AB6EE4A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3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373D7-FBF9-45EC-BEDD-B8AC046A4ABB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C2188-9D78-4B31-ACF6-AB6EE4A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17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9354" y="586786"/>
            <a:ext cx="8392886" cy="17677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ОГБ ПОУ 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«Костромской областной 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 колледж»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760" y="2354585"/>
            <a:ext cx="8412480" cy="408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04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адрес: город Кострома, микрорайон Юбилейный, дом 10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044" y="1825625"/>
            <a:ext cx="6521911" cy="4351338"/>
          </a:xfrm>
        </p:spPr>
      </p:pic>
    </p:spTree>
    <p:extLst>
      <p:ext uri="{BB962C8B-B14F-4D97-AF65-F5344CB8AC3E}">
        <p14:creationId xmlns:p14="http://schemas.microsoft.com/office/powerpoint/2010/main" val="3086464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61702"/>
            <a:ext cx="10515600" cy="104502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специальностям: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1966"/>
            <a:ext cx="10515600" cy="525126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100" dirty="0"/>
          </a:p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53.02.08 Музыкальное звукооператорское   </a:t>
            </a:r>
            <a:r>
              <a:rPr lang="ru-RU" sz="2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мастерство – ВПЕРВЫЕ В РЕГИОНЕ!</a:t>
            </a:r>
            <a:endParaRPr lang="ru-RU" sz="2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53.02.03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Инструментальное </a:t>
            </a: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исполнительство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(по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видам инструментов)</a:t>
            </a:r>
          </a:p>
          <a:p>
            <a:pPr lvl="0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Фортепиано </a:t>
            </a:r>
          </a:p>
          <a:p>
            <a:pPr lvl="0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Оркестровые  струнные инструменты </a:t>
            </a:r>
          </a:p>
          <a:p>
            <a:pPr lvl="0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Оркестровые духовые  и ударные инструменты</a:t>
            </a:r>
          </a:p>
          <a:p>
            <a:pPr lvl="0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 народного оркестра </a:t>
            </a:r>
          </a:p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53.02.06 Хоровое дирижирование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53.02.05 Сольное и хоровое народное пение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53.02.07 Теория музыки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53.02.02 Музыкальное искусство эстрады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 видам) </a:t>
            </a:r>
          </a:p>
          <a:p>
            <a:pPr lvl="0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 эстрадного оркестра </a:t>
            </a:r>
          </a:p>
          <a:p>
            <a:pPr lvl="0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Эстрадное пение</a:t>
            </a:r>
          </a:p>
          <a:p>
            <a:endParaRPr lang="ru-RU" sz="21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316" y="2397034"/>
            <a:ext cx="4161800" cy="2521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701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709366" cy="3109595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Приглашаются выпускники школ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взрослые,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имеющие среднего профессионального образования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08960"/>
            <a:ext cx="10515600" cy="306800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– 3 года 10 месяцев, независимо от базового образования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– дневная (очная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 для справок: +7 (4942) 41-58-87, 8 960 7497077</a:t>
            </a:r>
            <a:endParaRPr lang="ru-RU" sz="3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66220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74</Words>
  <Application>Microsoft Office PowerPoint</Application>
  <PresentationFormat>Широкоэкранный</PresentationFormat>
  <Paragraphs>23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ОГБ ПОУ  «Костромской областной  музыкальный колледж»</vt:lpstr>
      <vt:lpstr>Наш адрес: город Кострома, микрорайон Юбилейный, дом 10</vt:lpstr>
      <vt:lpstr>Подготовка специалистов  по специальностям: </vt:lpstr>
      <vt:lpstr>Приглашаются выпускники школ  и взрослые,  не имеющие среднего профессионального образования 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ОГБ ПОУ  «Костромской областной музыкальный колледж»</dc:title>
  <dc:creator>79502</dc:creator>
  <cp:lastModifiedBy>79502</cp:lastModifiedBy>
  <cp:revision>7</cp:revision>
  <dcterms:created xsi:type="dcterms:W3CDTF">2023-05-05T09:44:49Z</dcterms:created>
  <dcterms:modified xsi:type="dcterms:W3CDTF">2025-08-28T14:03:37Z</dcterms:modified>
</cp:coreProperties>
</file>